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29"/>
  </p:notesMasterIdLst>
  <p:handoutMasterIdLst>
    <p:handoutMasterId r:id="rId30"/>
  </p:handoutMasterIdLst>
  <p:sldIdLst>
    <p:sldId id="257" r:id="rId5"/>
    <p:sldId id="258" r:id="rId6"/>
    <p:sldId id="259" r:id="rId7"/>
    <p:sldId id="260" r:id="rId8"/>
    <p:sldId id="271" r:id="rId9"/>
    <p:sldId id="274" r:id="rId10"/>
    <p:sldId id="261" r:id="rId11"/>
    <p:sldId id="272" r:id="rId12"/>
    <p:sldId id="273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5" r:id="rId23"/>
    <p:sldId id="276" r:id="rId24"/>
    <p:sldId id="277" r:id="rId25"/>
    <p:sldId id="278" r:id="rId26"/>
    <p:sldId id="279" r:id="rId27"/>
    <p:sldId id="280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anav" initials="p" lastIdx="1" clrIdx="0">
    <p:extLst>
      <p:ext uri="{19B8F6BF-5375-455C-9EA6-DF929625EA0E}">
        <p15:presenceInfo xmlns:p15="http://schemas.microsoft.com/office/powerpoint/2012/main" userId="prana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2" autoAdjust="0"/>
    <p:restoredTop sz="93557" autoAdjust="0"/>
  </p:normalViewPr>
  <p:slideViewPr>
    <p:cSldViewPr snapToGrid="0">
      <p:cViewPr varScale="1">
        <p:scale>
          <a:sx n="64" d="100"/>
          <a:sy n="64" d="100"/>
        </p:scale>
        <p:origin x="1516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57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A97CFA-5EF4-4459-887E-7D39F6E3F3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3C58D2-5499-4685-8CF7-6D391289625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6BEA8-D5B8-46AE-95D7-05F732FD9615}" type="datetimeFigureOut">
              <a:rPr lang="en-US" smtClean="0"/>
              <a:pPr/>
              <a:t>17-Jan-22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A232B1-758C-4F98-A879-F862258501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6972B-164E-43F7-A0F2-7BD86876D4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211EC-FA36-4434-B168-28BD4C42D8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32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0F2EE-8467-42B0-8C11-6A978C1F8821}" type="datetimeFigureOut">
              <a:rPr lang="en-US" smtClean="0"/>
              <a:pPr/>
              <a:t>17-Jan-22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26AB40-4005-48AE-9507-C71A5747E2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18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26AB40-4005-48AE-9507-C71A5747E27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84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Amrita School of Engineering, Bengaluru</a:t>
            </a:r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D1C49ED-AC15-4B22-8BCA-485725F7D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636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630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2415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19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844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17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80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5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494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2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11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07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5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49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96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4DFA5CB-4E7A-421C-BF14-A86344428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53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Amrita School of Engineering, Bengaluru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152A245-2AB3-4BAE-82EB-4F9C2EBA6A34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183" y="51177"/>
            <a:ext cx="2368292" cy="58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19CSE202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Base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461" y="2133600"/>
            <a:ext cx="8040756" cy="3777622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Topic: Township Management System</a:t>
            </a:r>
          </a:p>
          <a:p>
            <a:endParaRPr lang="en-US" sz="2600" dirty="0"/>
          </a:p>
          <a:p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0" indent="0" algn="l" rtl="0" fontAlgn="base">
              <a:buNone/>
            </a:pPr>
            <a:r>
              <a:rPr lang="en-IN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BL.EN. U4CSE20053 GUNTURI AKSHITA </a:t>
            </a:r>
            <a:endParaRPr lang="en-IN" sz="2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l" rtl="0" fontAlgn="base">
              <a:buNone/>
            </a:pPr>
            <a:r>
              <a:rPr lang="en-IN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BL.EN. U4CSE20093 MALLA CHANDU </a:t>
            </a:r>
            <a:endParaRPr lang="en-IN" sz="2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l" rtl="0" fontAlgn="base">
              <a:buNone/>
            </a:pPr>
            <a:r>
              <a:rPr lang="en-IN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BL.EN. U4CSE20139 RATNAKARAM SASANK </a:t>
            </a:r>
            <a:endParaRPr lang="en-IN" sz="2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l" rtl="0" fontAlgn="base">
              <a:buNone/>
            </a:pPr>
            <a:r>
              <a:rPr lang="en-IN" sz="2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BL.EN. U4CSE20153 SANDAYYAGARI AKSHAY REDDY </a:t>
            </a:r>
            <a:endParaRPr lang="en-IN" sz="2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96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E7072-421A-4B89-BA30-DA96A7F2E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7AEBC-495E-440B-917F-97707DF54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4DFA5CB-4E7A-421C-BF14-A86344428930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190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A7FED3B-42BE-462C-8684-10075F9A8EE5}"/>
              </a:ext>
            </a:extLst>
          </p:cNvPr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30" y="1530626"/>
            <a:ext cx="8142276" cy="453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225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E6000F-0A7D-4F27-8727-C6DBBBDB1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2C842C-C2B9-44A0-B047-2A5C2258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07032F3-4EB8-4A24-937F-522C4DA5D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5" y="1308087"/>
            <a:ext cx="8537376" cy="450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585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5B3B82-96A1-4F2A-9490-AA981FCAB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3008B8-C0D1-43AA-9DCE-2F218817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8E2E4AE-3A67-49E6-9171-1C026A2F0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31" y="1321905"/>
            <a:ext cx="8711926" cy="438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038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E84970-639C-4FFF-B8F0-F96F7B708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64DEE9-835B-4788-983F-85A23EEF7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6B50FFF-C073-40EE-9BE0-A9EBD60E8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62" y="1470992"/>
            <a:ext cx="8631976" cy="459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332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062449-3A25-4F2D-9C74-40F5B38A5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97AC89-9054-44B6-BFB4-BF3FBE339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71DC256-538A-4453-9267-1120A8EF5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90" y="1391478"/>
            <a:ext cx="8796676" cy="42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50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8FCD846-F908-4603-A569-5A7483BB2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5A30F4-7746-4355-BBE7-40367C85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943B706-DF40-4817-BF65-07CD2045E6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6" r="16472"/>
          <a:stretch/>
        </p:blipFill>
        <p:spPr bwMode="auto">
          <a:xfrm>
            <a:off x="288912" y="1301994"/>
            <a:ext cx="8719354" cy="464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712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9F154E7-111C-43E8-86BC-315D014A6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FB1098-6D32-4B2E-B9CD-847E9AB7B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E11EE51-DBC0-4773-88C8-CC1867EA2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43" y="1262270"/>
            <a:ext cx="8799257" cy="4661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909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09FDF39-EC99-41FF-97D5-7CBF95799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A2EF3A-190D-409D-BA6A-1C38A6AB4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6122240-5285-4D21-9A50-2581CAD36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44" y="1522919"/>
            <a:ext cx="8577025" cy="454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617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7ED155-345D-41A3-9AB8-9773B696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64BFC0-A9A1-40B6-84AB-9FDDFDD6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30C10E4-0714-4A2F-911F-4E12B236B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6" y="1410157"/>
            <a:ext cx="8632772" cy="4284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813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F327A5-1397-4BDC-BCE4-18B1C0DD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of the application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D1A14AC-BE5A-4713-BB0A-B19A7FCB7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59B5DE-3037-452B-A6EB-6807A874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27CADDE-6A20-4D69-8205-DD2A28CF0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002" y="1904999"/>
            <a:ext cx="7504398" cy="3750365"/>
          </a:xfrm>
        </p:spPr>
      </p:pic>
    </p:spTree>
    <p:extLst>
      <p:ext uri="{BB962C8B-B14F-4D97-AF65-F5344CB8AC3E}">
        <p14:creationId xmlns:p14="http://schemas.microsoft.com/office/powerpoint/2010/main" val="3375620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Conversion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Presentation(Module Explanation)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250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165D7C-4854-49A9-AB2E-9CE727E2A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FC3DB5-5679-436D-9888-D6E4F9076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8BC29-1D80-464E-A43D-F30CF4104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69" y="1409680"/>
            <a:ext cx="8425275" cy="423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69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E6FE78-9359-4C13-A0CB-F2BF7255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0D2AD-92CC-454D-9FBF-51A678B6C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7FA82D-2FB4-4FBA-A499-11271D7AE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40" b="25167"/>
          <a:stretch/>
        </p:blipFill>
        <p:spPr>
          <a:xfrm>
            <a:off x="1808300" y="4102239"/>
            <a:ext cx="6143625" cy="16896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C7FBC4-5BDF-46A5-8210-84EDFE235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300" y="1304488"/>
            <a:ext cx="6143625" cy="274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72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099101-582C-4D6F-A739-1D56FC01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A4ED02-7C16-4E89-A4C4-9066AEECF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FDCA6-191A-4520-951E-68763C8ED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64" y="1435509"/>
            <a:ext cx="8975035" cy="442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08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C48378-1758-4280-8AFE-A514AF59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E81431-EAB4-4992-B4E1-8E7CDD5D7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D02F74-4D3A-447C-AF11-8264EF548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87" y="1287523"/>
            <a:ext cx="8994913" cy="453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619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6389B7-8EBB-404B-BF7E-3C99236FC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3E0AA2-6A9C-44DD-A204-0D2413FE6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F8FEB7-AA83-421E-BF02-C68C6BB5F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368" y="612059"/>
            <a:ext cx="5801314" cy="27556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C14FFC-6E66-4110-81B2-49E2B3583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368" y="3490318"/>
            <a:ext cx="5801314" cy="312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00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E5808-9C09-42CC-822C-C8D8F93B2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Brief Description of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the</a:t>
            </a:r>
            <a:r>
              <a:rPr lang="en-US" sz="36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Project: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C2DAB-7656-40C6-BDF6-83815F527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582" y="1554162"/>
            <a:ext cx="8063418" cy="4764209"/>
          </a:xfrm>
        </p:spPr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Why have we chosen this township management system? </a:t>
            </a:r>
          </a:p>
          <a:p>
            <a:pPr fontAlgn="base"/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To gain practical knowledge about drawing ER Diagrams, creating tables and working of application</a:t>
            </a:r>
          </a:p>
          <a:p>
            <a:pPr fontAlgn="base"/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Increasing </a:t>
            </a:r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demand for gated communities in metropolitan cities </a:t>
            </a:r>
          </a:p>
          <a:p>
            <a:pPr fontAlgn="base"/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Many gated communities do not have formal database system</a:t>
            </a:r>
          </a:p>
          <a:p>
            <a:pPr marL="0" indent="0" fontAlgn="base">
              <a:buNone/>
            </a:pPr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Working process of our system</a:t>
            </a:r>
          </a:p>
          <a:p>
            <a:pPr algn="l" rtl="0" fontAlgn="base"/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esigned to cater to the effective management of a gated community. </a:t>
            </a:r>
          </a:p>
          <a:p>
            <a:pPr marL="0" indent="0" algn="l" rtl="0" fontAlgn="base"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Users of this application</a:t>
            </a:r>
          </a:p>
          <a:p>
            <a:pPr fontAlgn="base"/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users of our project are admins of the gated community, </a:t>
            </a: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owners and tenants of</a:t>
            </a:r>
            <a:r>
              <a:rPr lang="en-US" sz="2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villas. 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29FC2-F4D4-4B96-AC14-4825E1799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17CFF-F5D0-4BD1-8516-6F7D2344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5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A771FE-4316-4D5B-BEFF-44561ACEC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02234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of the Application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55B375-0562-4211-8178-8110B517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64990D-F7A4-4467-AB8B-2C130D15B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8EEA07-0960-485E-86D6-5F5A3C2632F5}"/>
              </a:ext>
            </a:extLst>
          </p:cNvPr>
          <p:cNvSpPr txBox="1"/>
          <p:nvPr/>
        </p:nvSpPr>
        <p:spPr>
          <a:xfrm>
            <a:off x="1401417" y="1646453"/>
            <a:ext cx="7553740" cy="4426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The functions of our township management system are: </a:t>
            </a:r>
          </a:p>
          <a:p>
            <a:pPr marR="0" lvl="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Maintenance: owners can pay their maintenance charges (monthly or annually); owners can raise issues regarding plumbing and electrical issues. 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Security system: video phone entry, access control doors, access to CCTV footage if required. 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Amenities: owners can book party halls, they can also use other indoor facilities like reading room, health club, gymnasium, sports area. 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301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Member details: management can change (add or delete or manage) the member details if required.  </a:t>
            </a:r>
          </a:p>
        </p:txBody>
      </p:sp>
    </p:spTree>
    <p:extLst>
      <p:ext uri="{BB962C8B-B14F-4D97-AF65-F5344CB8AC3E}">
        <p14:creationId xmlns:p14="http://schemas.microsoft.com/office/powerpoint/2010/main" val="1046426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BA0E-B02C-4FDF-9493-441103A3D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17" y="597122"/>
            <a:ext cx="7730683" cy="95300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for the Application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FEB47-2C77-4B2D-AD9B-6ED5705AD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1684" y="2219738"/>
            <a:ext cx="6591985" cy="292873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End: HTML, 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 Side: Servlets, Tomcat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Database: Oracle SQL for creating database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676298-2326-4368-ABC7-07927945D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6EECA1-C8FE-4511-AC82-0D32C9CF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1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BC00C5-6D98-4B82-A4E3-7B10C82C9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36DD21-5C32-4017-82F1-B05CF3A73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2E83E-6AE2-4369-A1D1-1B2C34B1D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206" y="1341783"/>
            <a:ext cx="7538955" cy="505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14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78378-13CA-41AF-8C5D-4A085B6C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270" y="199281"/>
            <a:ext cx="5512904" cy="697794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E10998-F6C1-46DD-A005-99F497D66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0D39E-222A-4E34-B381-04A3FD60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F76C02E-CEE2-4812-9EDA-5AF1B3DE7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2909"/>
            <a:ext cx="9173817" cy="5705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61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CE5C2-89C5-40E0-83D5-73CE5FF13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Mapping ER Diagram to Relational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95D07-DA6E-439C-9338-F62E46846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206" y="2133600"/>
            <a:ext cx="8047793" cy="4100290"/>
          </a:xfrm>
        </p:spPr>
        <p:txBody>
          <a:bodyPr>
            <a:normAutofit lnSpcReduction="10000"/>
          </a:bodyPr>
          <a:lstStyle/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Terms: Relation, tuples, attributes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Null values are eliminated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Tuple can be uniquely identified by Keys- primary key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key uniquely identifies a table; PK is listed before all other attributes in a relational table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Minimum no. of tables obtained after mapping are:</a:t>
            </a:r>
          </a:p>
          <a:p>
            <a:pPr marL="0" indent="0">
              <a:buNone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m:n relationship – 3 tables </a:t>
            </a:r>
          </a:p>
          <a:p>
            <a:pPr marL="0" indent="0">
              <a:buNone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m:1 or 1:m relationship – 2 tables </a:t>
            </a:r>
          </a:p>
          <a:p>
            <a:pPr marL="0" indent="0">
              <a:buNone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1:1 relationship – 2 tables </a:t>
            </a:r>
            <a:endParaRPr lang="en-IN" sz="23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E5E4D-1CA9-47B9-BA33-5CEE80CB2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C7262D-9333-426A-9030-832573016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10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23C49-92CC-45BA-9EEA-6AC1DB558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Table Structures in SQL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0989-1046-4538-B540-2D139DCA3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207" y="1759226"/>
            <a:ext cx="7438194" cy="4151996"/>
          </a:xfrm>
        </p:spPr>
        <p:txBody>
          <a:bodyPr>
            <a:normAutofit/>
          </a:bodyPr>
          <a:lstStyle/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Tables are created using CREATE, values are inserted using INSERT commands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rules/ constraints: PRIMARY KEY, FOREIGN KEY, UNIQUE, NOTNULL, etc.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 &lt;</a:t>
            </a:r>
            <a:r>
              <a:rPr lang="en-US" sz="23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tablename</a:t>
            </a: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&lt;</a:t>
            </a:r>
            <a:r>
              <a:rPr lang="en-US" sz="23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tablename</a:t>
            </a: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IN" sz="23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5D389C-983A-427E-B879-3BCBC9CA8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Amrita School of Engineering, Bengaluru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7D75E-CE84-42D7-A92C-D046A903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A5CB-4E7A-421C-BF14-A8634442893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7044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EFA4A0D5FB1741A9EA5E3AFD6E41CB" ma:contentTypeVersion="7" ma:contentTypeDescription="Create a new document." ma:contentTypeScope="" ma:versionID="3f865339b9dd18586acf48941ee99a9b">
  <xsd:schema xmlns:xsd="http://www.w3.org/2001/XMLSchema" xmlns:xs="http://www.w3.org/2001/XMLSchema" xmlns:p="http://schemas.microsoft.com/office/2006/metadata/properties" xmlns:ns2="4d371819-8209-4911-8851-760ff6dc4966" xmlns:ns3="067f9869-d209-4ac5-ab8d-e6c0f6f72a3d" targetNamespace="http://schemas.microsoft.com/office/2006/metadata/properties" ma:root="true" ma:fieldsID="37c310246ed44369fe369aad3b0c5379" ns2:_="" ns3:_="">
    <xsd:import namespace="4d371819-8209-4911-8851-760ff6dc4966"/>
    <xsd:import namespace="067f9869-d209-4ac5-ab8d-e6c0f6f72a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371819-8209-4911-8851-760ff6dc4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f9869-d209-4ac5-ab8d-e6c0f6f72a3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9006E1-4191-487C-8B47-AC9942E29088}">
  <ds:schemaRefs>
    <ds:schemaRef ds:uri="http://schemas.microsoft.com/office/infopath/2007/PartnerControls"/>
    <ds:schemaRef ds:uri="1c71473b-94a7-498b-8678-d3f0d30d03d6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openxmlformats.org/package/2006/metadata/core-properties"/>
    <ds:schemaRef ds:uri="5a65b303-7cfe-47a5-bed7-4968dbbc1ec3"/>
  </ds:schemaRefs>
</ds:datastoreItem>
</file>

<file path=customXml/itemProps2.xml><?xml version="1.0" encoding="utf-8"?>
<ds:datastoreItem xmlns:ds="http://schemas.openxmlformats.org/officeDocument/2006/customXml" ds:itemID="{CF81243B-983B-4ABE-8104-176ADC6399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D79012-1882-43A6-A523-4D2411BC05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371819-8209-4911-8851-760ff6dc4966"/>
    <ds:schemaRef ds:uri="067f9869-d209-4ac5-ab8d-e6c0f6f72a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6249</TotalTime>
  <Words>566</Words>
  <Application>Microsoft Office PowerPoint</Application>
  <PresentationFormat>On-screen Show (4:3)</PresentationFormat>
  <Paragraphs>100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Century Gothic</vt:lpstr>
      <vt:lpstr>Segoe UI</vt:lpstr>
      <vt:lpstr>Times New Roman</vt:lpstr>
      <vt:lpstr>Wingdings</vt:lpstr>
      <vt:lpstr>Wingdings 3</vt:lpstr>
      <vt:lpstr>Wisp</vt:lpstr>
      <vt:lpstr>19CSE202  Data Base Management System</vt:lpstr>
      <vt:lpstr>Agenda</vt:lpstr>
      <vt:lpstr>Brief Description of the Project: </vt:lpstr>
      <vt:lpstr>Functions of the Application</vt:lpstr>
      <vt:lpstr>Technologies used for the Application</vt:lpstr>
      <vt:lpstr>PowerPoint Presentation</vt:lpstr>
      <vt:lpstr>ER Diagram</vt:lpstr>
      <vt:lpstr>Mapping ER Diagram to Relational Model</vt:lpstr>
      <vt:lpstr>Table Structures in SQL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Screenshots of the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</dc:creator>
  <cp:lastModifiedBy>Sailaja Gunturi</cp:lastModifiedBy>
  <cp:revision>418</cp:revision>
  <dcterms:created xsi:type="dcterms:W3CDTF">2018-07-19T12:29:30Z</dcterms:created>
  <dcterms:modified xsi:type="dcterms:W3CDTF">2022-01-17T06:00:33Z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0x0101005AEFA4A0D5FB1741A9EA5E3AFD6E41CB</vt:lpwstr>
  </property>
</Properties>
</file>

<file path=docProps/thumbnail.jpeg>
</file>